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5" r:id="rId10"/>
    <p:sldId id="267" r:id="rId11"/>
    <p:sldId id="268" r:id="rId12"/>
    <p:sldId id="269" r:id="rId13"/>
    <p:sldId id="273" r:id="rId14"/>
    <p:sldId id="263" r:id="rId15"/>
    <p:sldId id="270" r:id="rId16"/>
    <p:sldId id="266" r:id="rId17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3" d="100"/>
          <a:sy n="73" d="100"/>
        </p:scale>
        <p:origin x="594" y="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DFA3DC-2E99-4080-A0D9-F4F6C455D441}" type="datetimeFigureOut">
              <a:rPr lang="ko-KR" altLang="en-US" smtClean="0"/>
              <a:t>2022-11-25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E02BF8-16C4-43C5-9295-AC4EB40CD9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03324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E02BF8-16C4-43C5-9295-AC4EB40CD9BC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58904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11/25/2022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11/25/2022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11/25/2022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11/25/2022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17" Type="http://schemas.openxmlformats.org/officeDocument/2006/relationships/image" Target="../media/image22.png"/><Relationship Id="rId2" Type="http://schemas.openxmlformats.org/officeDocument/2006/relationships/image" Target="../media/image7.png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18" Type="http://schemas.openxmlformats.org/officeDocument/2006/relationships/image" Target="../media/image3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17" Type="http://schemas.openxmlformats.org/officeDocument/2006/relationships/image" Target="../media/image38.png"/><Relationship Id="rId2" Type="http://schemas.openxmlformats.org/officeDocument/2006/relationships/image" Target="../media/image23.png"/><Relationship Id="rId16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5" Type="http://schemas.openxmlformats.org/officeDocument/2006/relationships/image" Target="../media/image36.png"/><Relationship Id="rId10" Type="http://schemas.openxmlformats.org/officeDocument/2006/relationships/image" Target="../media/image31.png"/><Relationship Id="rId19" Type="http://schemas.openxmlformats.org/officeDocument/2006/relationships/image" Target="../media/image40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Relationship Id="rId14" Type="http://schemas.openxmlformats.org/officeDocument/2006/relationships/image" Target="../media/image3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2.png"/><Relationship Id="rId7" Type="http://schemas.openxmlformats.org/officeDocument/2006/relationships/image" Target="../media/image45.png"/><Relationship Id="rId12" Type="http://schemas.openxmlformats.org/officeDocument/2006/relationships/image" Target="../media/image50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11" Type="http://schemas.openxmlformats.org/officeDocument/2006/relationships/image" Target="../media/image49.png"/><Relationship Id="rId5" Type="http://schemas.openxmlformats.org/officeDocument/2006/relationships/image" Target="../media/image43.png"/><Relationship Id="rId10" Type="http://schemas.openxmlformats.org/officeDocument/2006/relationships/image" Target="../media/image48.png"/><Relationship Id="rId4" Type="http://schemas.openxmlformats.org/officeDocument/2006/relationships/image" Target="../media/image31.png"/><Relationship Id="rId9" Type="http://schemas.openxmlformats.org/officeDocument/2006/relationships/image" Target="../media/image4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60.png"/><Relationship Id="rId3" Type="http://schemas.openxmlformats.org/officeDocument/2006/relationships/image" Target="../media/image51.png"/><Relationship Id="rId7" Type="http://schemas.openxmlformats.org/officeDocument/2006/relationships/image" Target="../media/image54.png"/><Relationship Id="rId12" Type="http://schemas.openxmlformats.org/officeDocument/2006/relationships/image" Target="../media/image59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11" Type="http://schemas.openxmlformats.org/officeDocument/2006/relationships/image" Target="../media/image58.png"/><Relationship Id="rId5" Type="http://schemas.openxmlformats.org/officeDocument/2006/relationships/image" Target="../media/image52.png"/><Relationship Id="rId15" Type="http://schemas.openxmlformats.org/officeDocument/2006/relationships/image" Target="../media/image62.png"/><Relationship Id="rId10" Type="http://schemas.openxmlformats.org/officeDocument/2006/relationships/image" Target="../media/image57.png"/><Relationship Id="rId4" Type="http://schemas.openxmlformats.org/officeDocument/2006/relationships/image" Target="../media/image31.png"/><Relationship Id="rId9" Type="http://schemas.openxmlformats.org/officeDocument/2006/relationships/image" Target="../media/image56.png"/><Relationship Id="rId14" Type="http://schemas.openxmlformats.org/officeDocument/2006/relationships/image" Target="../media/image6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69.png"/><Relationship Id="rId18" Type="http://schemas.openxmlformats.org/officeDocument/2006/relationships/image" Target="../media/image74.png"/><Relationship Id="rId26" Type="http://schemas.openxmlformats.org/officeDocument/2006/relationships/image" Target="../media/image82.png"/><Relationship Id="rId3" Type="http://schemas.openxmlformats.org/officeDocument/2006/relationships/image" Target="../media/image64.png"/><Relationship Id="rId21" Type="http://schemas.openxmlformats.org/officeDocument/2006/relationships/image" Target="../media/image77.png"/><Relationship Id="rId7" Type="http://schemas.openxmlformats.org/officeDocument/2006/relationships/image" Target="../media/image36.png"/><Relationship Id="rId12" Type="http://schemas.openxmlformats.org/officeDocument/2006/relationships/image" Target="../media/image31.png"/><Relationship Id="rId17" Type="http://schemas.openxmlformats.org/officeDocument/2006/relationships/image" Target="../media/image73.png"/><Relationship Id="rId25" Type="http://schemas.openxmlformats.org/officeDocument/2006/relationships/image" Target="../media/image81.png"/><Relationship Id="rId2" Type="http://schemas.openxmlformats.org/officeDocument/2006/relationships/image" Target="../media/image63.png"/><Relationship Id="rId16" Type="http://schemas.openxmlformats.org/officeDocument/2006/relationships/image" Target="../media/image72.png"/><Relationship Id="rId20" Type="http://schemas.openxmlformats.org/officeDocument/2006/relationships/image" Target="../media/image7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png"/><Relationship Id="rId11" Type="http://schemas.openxmlformats.org/officeDocument/2006/relationships/image" Target="../media/image68.png"/><Relationship Id="rId24" Type="http://schemas.openxmlformats.org/officeDocument/2006/relationships/image" Target="../media/image80.png"/><Relationship Id="rId5" Type="http://schemas.openxmlformats.org/officeDocument/2006/relationships/image" Target="../media/image66.png"/><Relationship Id="rId15" Type="http://schemas.openxmlformats.org/officeDocument/2006/relationships/image" Target="../media/image71.png"/><Relationship Id="rId23" Type="http://schemas.openxmlformats.org/officeDocument/2006/relationships/image" Target="../media/image79.png"/><Relationship Id="rId28" Type="http://schemas.openxmlformats.org/officeDocument/2006/relationships/image" Target="../media/image84.png"/><Relationship Id="rId10" Type="http://schemas.openxmlformats.org/officeDocument/2006/relationships/image" Target="../media/image39.png"/><Relationship Id="rId19" Type="http://schemas.openxmlformats.org/officeDocument/2006/relationships/image" Target="../media/image75.png"/><Relationship Id="rId4" Type="http://schemas.openxmlformats.org/officeDocument/2006/relationships/image" Target="../media/image65.png"/><Relationship Id="rId9" Type="http://schemas.openxmlformats.org/officeDocument/2006/relationships/image" Target="../media/image38.png"/><Relationship Id="rId14" Type="http://schemas.openxmlformats.org/officeDocument/2006/relationships/image" Target="../media/image70.png"/><Relationship Id="rId22" Type="http://schemas.openxmlformats.org/officeDocument/2006/relationships/image" Target="../media/image78.png"/><Relationship Id="rId27" Type="http://schemas.openxmlformats.org/officeDocument/2006/relationships/image" Target="../media/image8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86.png"/><Relationship Id="rId7" Type="http://schemas.openxmlformats.org/officeDocument/2006/relationships/image" Target="../media/image89.png"/><Relationship Id="rId12" Type="http://schemas.openxmlformats.org/officeDocument/2006/relationships/image" Target="../media/image22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8.png"/><Relationship Id="rId11" Type="http://schemas.openxmlformats.org/officeDocument/2006/relationships/image" Target="../media/image93.png"/><Relationship Id="rId5" Type="http://schemas.openxmlformats.org/officeDocument/2006/relationships/image" Target="../media/image87.png"/><Relationship Id="rId10" Type="http://schemas.openxmlformats.org/officeDocument/2006/relationships/image" Target="../media/image92.png"/><Relationship Id="rId4" Type="http://schemas.openxmlformats.org/officeDocument/2006/relationships/image" Target="../media/image31.png"/><Relationship Id="rId9" Type="http://schemas.openxmlformats.org/officeDocument/2006/relationships/image" Target="../media/image9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0B52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385867" y="0"/>
            <a:ext cx="6928418" cy="10511290"/>
            <a:chOff x="11385867" y="0"/>
            <a:chExt cx="6928418" cy="1051129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55546" y="-5241699"/>
              <a:ext cx="13856837" cy="21022580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385867" y="0"/>
              <a:ext cx="6928418" cy="105112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29442" y="304762"/>
            <a:ext cx="17626831" cy="9619048"/>
            <a:chOff x="329442" y="304762"/>
            <a:chExt cx="17626831" cy="961904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9442" y="304762"/>
              <a:ext cx="17626831" cy="9619048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90219" y="2488610"/>
            <a:ext cx="6903023" cy="305037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471354" y="5495681"/>
            <a:ext cx="1716528" cy="66030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965685" y="6377053"/>
            <a:ext cx="2867327" cy="1146931"/>
            <a:chOff x="2965685" y="6377053"/>
            <a:chExt cx="2867327" cy="114693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965685" y="6377053"/>
              <a:ext cx="2867327" cy="1146931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C9FF6BF-BF10-DE4C-1C38-D65FC30BC2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82931" y="0"/>
            <a:ext cx="20478906" cy="1040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203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667D87E-DEE7-38C1-398D-AA4FFD3254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444"/>
          <a:stretch/>
        </p:blipFill>
        <p:spPr>
          <a:xfrm>
            <a:off x="-304800" y="-114300"/>
            <a:ext cx="19780214" cy="982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205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E34CEE0-1140-2B47-468F-846D7C0205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71" y="547046"/>
            <a:ext cx="18147658" cy="9192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028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092" y="342900"/>
            <a:ext cx="18128605" cy="8830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713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6176" y="0"/>
            <a:ext cx="18359589" cy="9731602"/>
            <a:chOff x="-46176" y="0"/>
            <a:chExt cx="18359589" cy="973160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6176" y="0"/>
              <a:ext cx="18359589" cy="9731602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0" y="0"/>
            <a:ext cx="18281469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115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194558" y="0"/>
            <a:ext cx="13257143" cy="10285714"/>
            <a:chOff x="5194558" y="0"/>
            <a:chExt cx="13257143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94558" y="0"/>
              <a:ext cx="13257143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36244" y="286375"/>
            <a:ext cx="17626831" cy="9715686"/>
            <a:chOff x="336244" y="286375"/>
            <a:chExt cx="17626831" cy="97156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36244" y="286375"/>
              <a:ext cx="17626831" cy="971568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84198" y="2643008"/>
            <a:ext cx="6399937" cy="191432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96250" y="4048939"/>
            <a:ext cx="5469593" cy="2187837"/>
            <a:chOff x="996250" y="4048939"/>
            <a:chExt cx="5469593" cy="218783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96250" y="4048939"/>
              <a:ext cx="5469593" cy="2187837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20029" y="3060153"/>
            <a:ext cx="3050875" cy="4165408"/>
            <a:chOff x="1020029" y="3060153"/>
            <a:chExt cx="3050875" cy="416540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20029" y="3060153"/>
              <a:ext cx="3050875" cy="416540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939676" y="3060153"/>
            <a:ext cx="3050875" cy="4165408"/>
            <a:chOff x="4200097" y="3060153"/>
            <a:chExt cx="3050875" cy="416540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00097" y="3060153"/>
              <a:ext cx="3050875" cy="416540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979935" y="3060153"/>
            <a:ext cx="3050875" cy="4165408"/>
            <a:chOff x="7380166" y="3060153"/>
            <a:chExt cx="3050875" cy="416540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380166" y="3060153"/>
              <a:ext cx="3050875" cy="416540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954000" y="3060153"/>
            <a:ext cx="3050875" cy="4165408"/>
            <a:chOff x="10560234" y="3060153"/>
            <a:chExt cx="3050875" cy="416540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560234" y="3060153"/>
              <a:ext cx="3050875" cy="4165408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46192" y="4316357"/>
            <a:ext cx="2762451" cy="713356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74454" y="5012520"/>
            <a:ext cx="867633" cy="879367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80592" y="3148547"/>
            <a:ext cx="1321925" cy="1348304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86699" y="1561145"/>
            <a:ext cx="4183739" cy="1448739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209228" y="4326271"/>
            <a:ext cx="1615518" cy="772137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237490" y="5023644"/>
            <a:ext cx="1440671" cy="978176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143624" y="3134961"/>
            <a:ext cx="1394306" cy="1345894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247266" y="4327481"/>
            <a:ext cx="2268185" cy="702423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275527" y="5023644"/>
            <a:ext cx="1247110" cy="904071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181666" y="3134961"/>
            <a:ext cx="1376210" cy="1345894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176339" y="4322176"/>
            <a:ext cx="1941737" cy="702423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3204601" y="5018339"/>
            <a:ext cx="1440671" cy="1422805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3110769" y="3129663"/>
            <a:ext cx="1421448" cy="1345894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6742421" y="108809"/>
            <a:ext cx="1552333" cy="620933"/>
            <a:chOff x="16742421" y="108809"/>
            <a:chExt cx="1552333" cy="620933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6742421" y="108809"/>
              <a:ext cx="1552333" cy="620933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69840" y="790476"/>
            <a:ext cx="5311409" cy="8698415"/>
            <a:chOff x="1069840" y="790476"/>
            <a:chExt cx="5311409" cy="869841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69840" y="790476"/>
              <a:ext cx="5311409" cy="869841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381249" y="796825"/>
            <a:ext cx="10973326" cy="8692064"/>
            <a:chOff x="6381249" y="796825"/>
            <a:chExt cx="10973326" cy="869206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81249" y="796825"/>
              <a:ext cx="10973326" cy="869206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953630" y="2507306"/>
            <a:ext cx="2937175" cy="74620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033628" y="2357212"/>
            <a:ext cx="4318317" cy="38347"/>
            <a:chOff x="2033628" y="2357212"/>
            <a:chExt cx="4318317" cy="3834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033628" y="2357212"/>
              <a:ext cx="4318317" cy="38347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083050" y="2246735"/>
            <a:ext cx="9467135" cy="92642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062487" y="3404196"/>
            <a:ext cx="9853914" cy="5359296"/>
            <a:chOff x="7062486" y="3404196"/>
            <a:chExt cx="11462141" cy="535929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062486" y="3404196"/>
              <a:ext cx="11462141" cy="535929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838755" y="4933979"/>
            <a:ext cx="2004446" cy="101101"/>
            <a:chOff x="9659185" y="4971818"/>
            <a:chExt cx="2004446" cy="10110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5400000">
              <a:off x="9659185" y="4971818"/>
              <a:ext cx="2004446" cy="101101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553760" y="6966456"/>
            <a:ext cx="2820861" cy="608242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6742421" y="108809"/>
            <a:ext cx="1552333" cy="620933"/>
            <a:chOff x="16742421" y="108809"/>
            <a:chExt cx="1552333" cy="62093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742421" y="108809"/>
              <a:ext cx="1552333" cy="62093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896169" y="6056630"/>
            <a:ext cx="2764828" cy="101101"/>
            <a:chOff x="7502633" y="6083844"/>
            <a:chExt cx="2764828" cy="101101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10800000">
              <a:off x="7502633" y="6083844"/>
              <a:ext cx="2764828" cy="10110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838755" y="7182942"/>
            <a:ext cx="2004446" cy="101101"/>
            <a:chOff x="9659185" y="7220781"/>
            <a:chExt cx="2004446" cy="101101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5400000">
              <a:off x="9659185" y="7220781"/>
              <a:ext cx="2004446" cy="101101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442298" y="6982187"/>
            <a:ext cx="3027090" cy="617766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572766" y="4556632"/>
            <a:ext cx="3359995" cy="645071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432774" y="4556632"/>
            <a:ext cx="3359995" cy="645071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2988543" y="6052537"/>
            <a:ext cx="2764828" cy="101101"/>
            <a:chOff x="11074403" y="6083844"/>
            <a:chExt cx="2764828" cy="101101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10800000">
              <a:off x="11074403" y="6083844"/>
              <a:ext cx="2764828" cy="101101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098412" y="9680088"/>
            <a:ext cx="16286822" cy="304041"/>
            <a:chOff x="1098412" y="9680088"/>
            <a:chExt cx="16286822" cy="304041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1098412" y="9680088"/>
              <a:ext cx="16286822" cy="304041"/>
              <a:chOff x="1098412" y="9680088"/>
              <a:chExt cx="16286822" cy="304041"/>
            </a:xfrm>
          </p:grpSpPr>
          <p:grpSp>
            <p:nvGrpSpPr>
              <p:cNvPr id="1014" name="그룹 1014"/>
              <p:cNvGrpSpPr/>
              <p:nvPr/>
            </p:nvGrpSpPr>
            <p:grpSpPr>
              <a:xfrm>
                <a:off x="1122946" y="9932364"/>
                <a:ext cx="16222743" cy="51765"/>
                <a:chOff x="1122946" y="9932364"/>
                <a:chExt cx="16222743" cy="51765"/>
              </a:xfrm>
            </p:grpSpPr>
            <p:pic>
              <p:nvPicPr>
                <p:cNvPr id="45" name="Object 44"/>
                <p:cNvPicPr>
                  <a:picLocks noChangeAspect="1"/>
                </p:cNvPicPr>
                <p:nvPr/>
              </p:nvPicPr>
              <p:blipFill>
                <a:blip r:embed="rId15" cstate="print"/>
                <a:stretch>
                  <a:fillRect/>
                </a:stretch>
              </p:blipFill>
              <p:spPr>
                <a:xfrm>
                  <a:off x="1122946" y="9932364"/>
                  <a:ext cx="16222743" cy="51765"/>
                </a:xfrm>
                <a:prstGeom prst="rect">
                  <a:avLst/>
                </a:prstGeom>
              </p:spPr>
            </p:pic>
          </p:grpSp>
          <p:grpSp>
            <p:nvGrpSpPr>
              <p:cNvPr id="1015" name="그룹 1015"/>
              <p:cNvGrpSpPr/>
              <p:nvPr/>
            </p:nvGrpSpPr>
            <p:grpSpPr>
              <a:xfrm>
                <a:off x="979105" y="9799395"/>
                <a:ext cx="287682" cy="49068"/>
                <a:chOff x="979105" y="9799395"/>
                <a:chExt cx="287682" cy="49068"/>
              </a:xfrm>
            </p:grpSpPr>
            <p:pic>
              <p:nvPicPr>
                <p:cNvPr id="48" name="Object 47"/>
                <p:cNvPicPr>
                  <a:picLocks noChangeAspect="1"/>
                </p:cNvPicPr>
                <p:nvPr/>
              </p:nvPicPr>
              <p:blipFill>
                <a:blip r:embed="rId16" cstate="print"/>
                <a:stretch>
                  <a:fillRect/>
                </a:stretch>
              </p:blipFill>
              <p:spPr>
                <a:xfrm rot="5400000">
                  <a:off x="979105" y="9799395"/>
                  <a:ext cx="287682" cy="49068"/>
                </a:xfrm>
                <a:prstGeom prst="rect">
                  <a:avLst/>
                </a:prstGeom>
              </p:spPr>
            </p:pic>
          </p:grpSp>
          <p:grpSp>
            <p:nvGrpSpPr>
              <p:cNvPr id="1016" name="그룹 1016"/>
              <p:cNvGrpSpPr/>
              <p:nvPr/>
            </p:nvGrpSpPr>
            <p:grpSpPr>
              <a:xfrm>
                <a:off x="4890176" y="9799395"/>
                <a:ext cx="287682" cy="49068"/>
                <a:chOff x="4890176" y="9799395"/>
                <a:chExt cx="287682" cy="49068"/>
              </a:xfrm>
            </p:grpSpPr>
            <p:pic>
              <p:nvPicPr>
                <p:cNvPr id="51" name="Object 50"/>
                <p:cNvPicPr>
                  <a:picLocks noChangeAspect="1"/>
                </p:cNvPicPr>
                <p:nvPr/>
              </p:nvPicPr>
              <p:blipFill>
                <a:blip r:embed="rId16" cstate="print"/>
                <a:stretch>
                  <a:fillRect/>
                </a:stretch>
              </p:blipFill>
              <p:spPr>
                <a:xfrm rot="5400000">
                  <a:off x="4890176" y="9799395"/>
                  <a:ext cx="287682" cy="49068"/>
                </a:xfrm>
                <a:prstGeom prst="rect">
                  <a:avLst/>
                </a:prstGeom>
              </p:spPr>
            </p:pic>
          </p:grpSp>
          <p:grpSp>
            <p:nvGrpSpPr>
              <p:cNvPr id="1017" name="그룹 1017"/>
              <p:cNvGrpSpPr/>
              <p:nvPr/>
            </p:nvGrpSpPr>
            <p:grpSpPr>
              <a:xfrm>
                <a:off x="17216858" y="9799395"/>
                <a:ext cx="287682" cy="49068"/>
                <a:chOff x="17216858" y="9799395"/>
                <a:chExt cx="287682" cy="49068"/>
              </a:xfrm>
            </p:grpSpPr>
            <p:pic>
              <p:nvPicPr>
                <p:cNvPr id="54" name="Object 53"/>
                <p:cNvPicPr>
                  <a:picLocks noChangeAspect="1"/>
                </p:cNvPicPr>
                <p:nvPr/>
              </p:nvPicPr>
              <p:blipFill>
                <a:blip r:embed="rId16" cstate="print"/>
                <a:stretch>
                  <a:fillRect/>
                </a:stretch>
              </p:blipFill>
              <p:spPr>
                <a:xfrm rot="5400000">
                  <a:off x="17216858" y="9799395"/>
                  <a:ext cx="287682" cy="49068"/>
                </a:xfrm>
                <a:prstGeom prst="rect">
                  <a:avLst/>
                </a:prstGeom>
              </p:spPr>
            </p:pic>
          </p:grpSp>
        </p:grpSp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259557" y="9661048"/>
              <a:ext cx="1184693" cy="250789"/>
            </a:xfrm>
            <a:prstGeom prst="rect">
              <a:avLst/>
            </a:prstGeom>
          </p:spPr>
        </p:pic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144042" y="9661048"/>
              <a:ext cx="855931" cy="250789"/>
            </a:xfrm>
            <a:prstGeom prst="rect">
              <a:avLst/>
            </a:prstGeom>
          </p:spPr>
        </p:pic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5198191" y="9661048"/>
              <a:ext cx="2051084" cy="250789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419275"/>
            <a:ext cx="5004529" cy="1375455"/>
            <a:chOff x="0" y="419275"/>
            <a:chExt cx="5004529" cy="137545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419275"/>
              <a:ext cx="5004529" cy="137545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64956" y="776846"/>
            <a:ext cx="2535232" cy="82030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732897" y="108809"/>
            <a:ext cx="1552333" cy="620933"/>
            <a:chOff x="16732897" y="108809"/>
            <a:chExt cx="1552333" cy="62093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732897" y="108809"/>
              <a:ext cx="1552333" cy="620933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7848627" y="-1054025"/>
            <a:ext cx="33982969" cy="1313132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635598" y="3222802"/>
            <a:ext cx="1686307" cy="532115"/>
            <a:chOff x="2635598" y="3222802"/>
            <a:chExt cx="1686307" cy="53211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635598" y="3222802"/>
              <a:ext cx="1686307" cy="53211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635598" y="4021584"/>
            <a:ext cx="1686307" cy="532115"/>
            <a:chOff x="2635598" y="4021584"/>
            <a:chExt cx="1686307" cy="53211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635598" y="4021584"/>
              <a:ext cx="1686307" cy="53211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635598" y="4829181"/>
            <a:ext cx="1686307" cy="532115"/>
            <a:chOff x="2635598" y="4829181"/>
            <a:chExt cx="1686307" cy="53211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635598" y="4829181"/>
              <a:ext cx="1686307" cy="53211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531428" y="5654493"/>
            <a:ext cx="12977635" cy="532115"/>
            <a:chOff x="4531428" y="5654493"/>
            <a:chExt cx="12977635" cy="53211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531428" y="5654493"/>
              <a:ext cx="12977635" cy="53211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312741" y="6510417"/>
            <a:ext cx="3545601" cy="532115"/>
            <a:chOff x="8312741" y="6510417"/>
            <a:chExt cx="3545601" cy="532115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312741" y="6510417"/>
              <a:ext cx="3545601" cy="53211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3982511" y="6510417"/>
            <a:ext cx="3545601" cy="532115"/>
            <a:chOff x="13982511" y="6510417"/>
            <a:chExt cx="3545601" cy="532115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982511" y="6510417"/>
              <a:ext cx="3545601" cy="53211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3963463" y="7290151"/>
            <a:ext cx="3545601" cy="532115"/>
            <a:chOff x="13963463" y="7290151"/>
            <a:chExt cx="3545601" cy="532115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963463" y="7290151"/>
              <a:ext cx="3545601" cy="53211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5851649" y="8129019"/>
            <a:ext cx="1686307" cy="532115"/>
            <a:chOff x="15851649" y="8129019"/>
            <a:chExt cx="1686307" cy="532115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5851649" y="8129019"/>
              <a:ext cx="1686307" cy="532115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419275"/>
            <a:ext cx="5004529" cy="1375455"/>
            <a:chOff x="0" y="419275"/>
            <a:chExt cx="5004529" cy="137545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419275"/>
              <a:ext cx="5004529" cy="137545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60605" y="754871"/>
            <a:ext cx="2708687" cy="82967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732897" y="108809"/>
            <a:ext cx="1552333" cy="620933"/>
            <a:chOff x="16732897" y="108809"/>
            <a:chExt cx="1552333" cy="62093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732897" y="108809"/>
              <a:ext cx="1552333" cy="620933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6049274" y="-1681018"/>
            <a:ext cx="31953259" cy="1532091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00883" y="3899938"/>
            <a:ext cx="1738157" cy="1738157"/>
            <a:chOff x="200883" y="3899938"/>
            <a:chExt cx="1738157" cy="173815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00883" y="3899938"/>
              <a:ext cx="1738157" cy="173815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00883" y="7200000"/>
            <a:ext cx="1738157" cy="1738157"/>
            <a:chOff x="200883" y="7200000"/>
            <a:chExt cx="1738157" cy="173815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00883" y="7200000"/>
              <a:ext cx="1738157" cy="1738157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39619" y="5600001"/>
            <a:ext cx="1086206" cy="469834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39619" y="8881020"/>
            <a:ext cx="1095634" cy="45395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3952645" y="3089469"/>
            <a:ext cx="1550212" cy="532115"/>
            <a:chOff x="3952645" y="3089469"/>
            <a:chExt cx="1550212" cy="53211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952645" y="3089469"/>
              <a:ext cx="1550212" cy="53211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952645" y="6895847"/>
            <a:ext cx="1550212" cy="532115"/>
            <a:chOff x="3952645" y="6895847"/>
            <a:chExt cx="1550212" cy="53211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952645" y="6895847"/>
              <a:ext cx="1550212" cy="53211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693333" y="3814224"/>
            <a:ext cx="6862594" cy="532115"/>
            <a:chOff x="5693333" y="3814224"/>
            <a:chExt cx="6862594" cy="532115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693333" y="3814224"/>
              <a:ext cx="6862594" cy="53211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5693333" y="7622678"/>
            <a:ext cx="5072118" cy="532115"/>
            <a:chOff x="5693333" y="7622678"/>
            <a:chExt cx="5072118" cy="532115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693333" y="7622678"/>
              <a:ext cx="5072118" cy="53211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2729267" y="5352990"/>
            <a:ext cx="5091165" cy="532115"/>
            <a:chOff x="12729267" y="5352990"/>
            <a:chExt cx="5091165" cy="532115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729267" y="5352990"/>
              <a:ext cx="5091165" cy="53211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2729267" y="9160383"/>
            <a:ext cx="5091165" cy="532115"/>
            <a:chOff x="12729267" y="9160383"/>
            <a:chExt cx="5091165" cy="532115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729267" y="9160383"/>
              <a:ext cx="5091165" cy="53211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7456550" y="4572647"/>
            <a:ext cx="5099377" cy="532115"/>
            <a:chOff x="7456550" y="4572647"/>
            <a:chExt cx="5099377" cy="532115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456550" y="4572647"/>
              <a:ext cx="5099377" cy="532115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7445122" y="8406043"/>
            <a:ext cx="5099377" cy="532115"/>
            <a:chOff x="7445122" y="8406043"/>
            <a:chExt cx="5099377" cy="532115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445122" y="8406043"/>
              <a:ext cx="5099377" cy="532115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6245714" y="6063491"/>
            <a:ext cx="1574718" cy="532115"/>
            <a:chOff x="16245714" y="6063491"/>
            <a:chExt cx="1574718" cy="532115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6245714" y="6063491"/>
              <a:ext cx="1574718" cy="532115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502170" y="869440"/>
            <a:ext cx="12006893" cy="4086116"/>
            <a:chOff x="5502170" y="869440"/>
            <a:chExt cx="12006893" cy="408611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502170" y="869440"/>
              <a:ext cx="12006893" cy="408611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22507" y="4887791"/>
            <a:ext cx="5503467" cy="3833800"/>
            <a:chOff x="5322507" y="4887791"/>
            <a:chExt cx="5503467" cy="383380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22507" y="4887791"/>
              <a:ext cx="5503467" cy="383380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914531" y="4887791"/>
            <a:ext cx="4067287" cy="3833800"/>
            <a:chOff x="10914531" y="4887791"/>
            <a:chExt cx="4067287" cy="383380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914531" y="4887791"/>
              <a:ext cx="4067287" cy="383380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0" y="-78818"/>
            <a:ext cx="5004529" cy="9469294"/>
            <a:chOff x="0" y="-78818"/>
            <a:chExt cx="5004529" cy="946929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-78818"/>
              <a:ext cx="5004529" cy="9469294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93169" y="3079369"/>
            <a:ext cx="4281705" cy="415743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098412" y="9680088"/>
            <a:ext cx="16286822" cy="304041"/>
            <a:chOff x="1098412" y="9680088"/>
            <a:chExt cx="16286822" cy="304041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098412" y="9680088"/>
              <a:ext cx="16286822" cy="304041"/>
              <a:chOff x="1098412" y="9680088"/>
              <a:chExt cx="16286822" cy="304041"/>
            </a:xfrm>
          </p:grpSpPr>
          <p:grpSp>
            <p:nvGrpSpPr>
              <p:cNvPr id="1007" name="그룹 1007"/>
              <p:cNvGrpSpPr/>
              <p:nvPr/>
            </p:nvGrpSpPr>
            <p:grpSpPr>
              <a:xfrm>
                <a:off x="1122946" y="9932364"/>
                <a:ext cx="16222743" cy="51765"/>
                <a:chOff x="1122946" y="9932364"/>
                <a:chExt cx="16222743" cy="51765"/>
              </a:xfrm>
            </p:grpSpPr>
            <p:pic>
              <p:nvPicPr>
                <p:cNvPr id="18" name="Object 17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1122946" y="9932364"/>
                  <a:ext cx="16222743" cy="51765"/>
                </a:xfrm>
                <a:prstGeom prst="rect">
                  <a:avLst/>
                </a:prstGeom>
              </p:spPr>
            </p:pic>
          </p:grpSp>
          <p:grpSp>
            <p:nvGrpSpPr>
              <p:cNvPr id="1008" name="그룹 1008"/>
              <p:cNvGrpSpPr/>
              <p:nvPr/>
            </p:nvGrpSpPr>
            <p:grpSpPr>
              <a:xfrm>
                <a:off x="979105" y="9799395"/>
                <a:ext cx="287682" cy="49068"/>
                <a:chOff x="979105" y="9799395"/>
                <a:chExt cx="287682" cy="49068"/>
              </a:xfrm>
            </p:grpSpPr>
            <p:pic>
              <p:nvPicPr>
                <p:cNvPr id="21" name="Object 20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 rot="5400000">
                  <a:off x="979105" y="9799395"/>
                  <a:ext cx="287682" cy="49068"/>
                </a:xfrm>
                <a:prstGeom prst="rect">
                  <a:avLst/>
                </a:prstGeom>
              </p:spPr>
            </p:pic>
          </p:grpSp>
          <p:grpSp>
            <p:nvGrpSpPr>
              <p:cNvPr id="1009" name="그룹 1009"/>
              <p:cNvGrpSpPr/>
              <p:nvPr/>
            </p:nvGrpSpPr>
            <p:grpSpPr>
              <a:xfrm>
                <a:off x="4890176" y="9799395"/>
                <a:ext cx="287682" cy="49068"/>
                <a:chOff x="4890176" y="9799395"/>
                <a:chExt cx="287682" cy="49068"/>
              </a:xfrm>
            </p:grpSpPr>
            <p:pic>
              <p:nvPicPr>
                <p:cNvPr id="24" name="Object 23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 rot="5400000">
                  <a:off x="4890176" y="9799395"/>
                  <a:ext cx="287682" cy="49068"/>
                </a:xfrm>
                <a:prstGeom prst="rect">
                  <a:avLst/>
                </a:prstGeom>
              </p:spPr>
            </p:pic>
          </p:grpSp>
          <p:grpSp>
            <p:nvGrpSpPr>
              <p:cNvPr id="1010" name="그룹 1010"/>
              <p:cNvGrpSpPr/>
              <p:nvPr/>
            </p:nvGrpSpPr>
            <p:grpSpPr>
              <a:xfrm>
                <a:off x="17216858" y="9799395"/>
                <a:ext cx="287682" cy="49068"/>
                <a:chOff x="17216858" y="9799395"/>
                <a:chExt cx="287682" cy="49068"/>
              </a:xfrm>
            </p:grpSpPr>
            <p:pic>
              <p:nvPicPr>
                <p:cNvPr id="27" name="Object 26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 rot="5400000">
                  <a:off x="17216858" y="9799395"/>
                  <a:ext cx="287682" cy="49068"/>
                </a:xfrm>
                <a:prstGeom prst="rect">
                  <a:avLst/>
                </a:prstGeom>
              </p:spPr>
            </p:pic>
          </p:grpSp>
        </p:grpSp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59557" y="9661048"/>
              <a:ext cx="1184693" cy="250789"/>
            </a:xfrm>
            <a:prstGeom prst="rect">
              <a:avLst/>
            </a:prstGeom>
          </p:spPr>
        </p:pic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144042" y="9661048"/>
              <a:ext cx="855931" cy="250789"/>
            </a:xfrm>
            <a:prstGeom prst="rect">
              <a:avLst/>
            </a:prstGeom>
          </p:spPr>
        </p:pic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198191" y="9661048"/>
              <a:ext cx="2051084" cy="25078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6732897" y="108809"/>
            <a:ext cx="1552333" cy="620933"/>
            <a:chOff x="16732897" y="108809"/>
            <a:chExt cx="1552333" cy="620933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732897" y="108809"/>
              <a:ext cx="1552333" cy="620933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6831437" y="5808852"/>
            <a:ext cx="1113874" cy="1109456"/>
            <a:chOff x="6831437" y="5808852"/>
            <a:chExt cx="1113874" cy="1109456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831437" y="5808852"/>
              <a:ext cx="1113874" cy="1109456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2128531" y="5827059"/>
            <a:ext cx="1445590" cy="1229484"/>
            <a:chOff x="12128531" y="5827059"/>
            <a:chExt cx="1445590" cy="1229484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128531" y="5827059"/>
              <a:ext cx="1445590" cy="1229484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5697905" y="6313570"/>
            <a:ext cx="1939673" cy="2084567"/>
            <a:chOff x="15697905" y="6313570"/>
            <a:chExt cx="1939673" cy="2084567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5697905" y="6313570"/>
              <a:ext cx="1939673" cy="2084567"/>
            </a:xfrm>
            <a:prstGeom prst="rect">
              <a:avLst/>
            </a:prstGeom>
          </p:spPr>
        </p:pic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5270391" y="7693991"/>
            <a:ext cx="1703520" cy="574949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6969149" y="7693991"/>
            <a:ext cx="2172682" cy="641615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9090741" y="7196994"/>
            <a:ext cx="1556911" cy="641616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9119333" y="6576688"/>
            <a:ext cx="1626796" cy="574949"/>
          </a:xfrm>
          <a:prstGeom prst="rect">
            <a:avLst/>
          </a:prstGeom>
        </p:spPr>
      </p:pic>
      <p:pic>
        <p:nvPicPr>
          <p:cNvPr id="50" name="Object 49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0887983" y="7717079"/>
            <a:ext cx="1896254" cy="642758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2741686" y="7698031"/>
            <a:ext cx="2109873" cy="642758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5741412" y="5770819"/>
            <a:ext cx="1980749" cy="574949"/>
          </a:xfrm>
          <a:prstGeom prst="rect">
            <a:avLst/>
          </a:prstGeom>
        </p:spPr>
      </p:pic>
      <p:pic>
        <p:nvPicPr>
          <p:cNvPr id="53" name="Object 52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6349079" y="5247053"/>
            <a:ext cx="1728777" cy="642758"/>
          </a:xfrm>
          <a:prstGeom prst="rect">
            <a:avLst/>
          </a:prstGeom>
        </p:spPr>
      </p:pic>
      <p:pic>
        <p:nvPicPr>
          <p:cNvPr id="54" name="Object 53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1812075" y="5252646"/>
            <a:ext cx="2289235" cy="641616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9142857" y="7514430"/>
            <a:ext cx="1966786" cy="966366"/>
            <a:chOff x="9142857" y="7514430"/>
            <a:chExt cx="1966786" cy="966366"/>
          </a:xfrm>
        </p:grpSpPr>
        <p:grpSp>
          <p:nvGrpSpPr>
            <p:cNvPr id="1016" name="그룹 1016"/>
            <p:cNvGrpSpPr/>
            <p:nvPr/>
          </p:nvGrpSpPr>
          <p:grpSpPr>
            <a:xfrm>
              <a:off x="9871972" y="7518186"/>
              <a:ext cx="1237671" cy="962610"/>
              <a:chOff x="9871972" y="7518186"/>
              <a:chExt cx="1237671" cy="962610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9871972" y="7518186"/>
                <a:ext cx="1237671" cy="962610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9142857" y="7514430"/>
              <a:ext cx="1237671" cy="962610"/>
              <a:chOff x="9142857" y="7514430"/>
              <a:chExt cx="1237671" cy="962610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9142857" y="7514430"/>
                <a:ext cx="1237671" cy="962610"/>
              </a:xfrm>
              <a:prstGeom prst="rect">
                <a:avLst/>
              </a:prstGeom>
            </p:spPr>
          </p:pic>
        </p:grpSp>
      </p:grpSp>
      <p:grpSp>
        <p:nvGrpSpPr>
          <p:cNvPr id="1018" name="그룹 1018"/>
          <p:cNvGrpSpPr/>
          <p:nvPr/>
        </p:nvGrpSpPr>
        <p:grpSpPr>
          <a:xfrm>
            <a:off x="14035208" y="6363580"/>
            <a:ext cx="1662697" cy="816954"/>
            <a:chOff x="14035208" y="6363580"/>
            <a:chExt cx="1662697" cy="816954"/>
          </a:xfrm>
        </p:grpSpPr>
        <p:grpSp>
          <p:nvGrpSpPr>
            <p:cNvPr id="1019" name="그룹 1019"/>
            <p:cNvGrpSpPr/>
            <p:nvPr/>
          </p:nvGrpSpPr>
          <p:grpSpPr>
            <a:xfrm>
              <a:off x="14651593" y="6366756"/>
              <a:ext cx="1046312" cy="813778"/>
              <a:chOff x="14651593" y="6366756"/>
              <a:chExt cx="1046312" cy="813778"/>
            </a:xfrm>
          </p:grpSpPr>
          <p:pic>
            <p:nvPicPr>
              <p:cNvPr id="65" name="Object 6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4651593" y="6366756"/>
                <a:ext cx="1046312" cy="813778"/>
              </a:xfrm>
              <a:prstGeom prst="rect">
                <a:avLst/>
              </a:prstGeom>
            </p:spPr>
          </p:pic>
        </p:grpSp>
        <p:grpSp>
          <p:nvGrpSpPr>
            <p:cNvPr id="1020" name="그룹 1020"/>
            <p:cNvGrpSpPr/>
            <p:nvPr/>
          </p:nvGrpSpPr>
          <p:grpSpPr>
            <a:xfrm>
              <a:off x="14035208" y="6363580"/>
              <a:ext cx="1046312" cy="813778"/>
              <a:chOff x="14035208" y="6363580"/>
              <a:chExt cx="1046312" cy="813778"/>
            </a:xfrm>
          </p:grpSpPr>
          <p:pic>
            <p:nvPicPr>
              <p:cNvPr id="68" name="Object 67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14035208" y="6363580"/>
                <a:ext cx="1046312" cy="813778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0B52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69840" y="796825"/>
            <a:ext cx="5311409" cy="8692064"/>
            <a:chOff x="1069840" y="796825"/>
            <a:chExt cx="5311409" cy="869206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69840" y="796825"/>
              <a:ext cx="5311409" cy="869206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381249" y="793650"/>
            <a:ext cx="10825219" cy="8698415"/>
            <a:chOff x="6381249" y="793650"/>
            <a:chExt cx="10825219" cy="869841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81249" y="793650"/>
              <a:ext cx="10825219" cy="869841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742421" y="108809"/>
            <a:ext cx="1552333" cy="620933"/>
            <a:chOff x="16742421" y="108809"/>
            <a:chExt cx="1552333" cy="62093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742421" y="108809"/>
              <a:ext cx="1552333" cy="62093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98412" y="9680088"/>
            <a:ext cx="16286822" cy="304041"/>
            <a:chOff x="1098412" y="9680088"/>
            <a:chExt cx="16286822" cy="304041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098412" y="9680088"/>
              <a:ext cx="16286822" cy="304041"/>
              <a:chOff x="1098412" y="9680088"/>
              <a:chExt cx="16286822" cy="304041"/>
            </a:xfrm>
          </p:grpSpPr>
          <p:grpSp>
            <p:nvGrpSpPr>
              <p:cNvPr id="1006" name="그룹 1006"/>
              <p:cNvGrpSpPr/>
              <p:nvPr/>
            </p:nvGrpSpPr>
            <p:grpSpPr>
              <a:xfrm>
                <a:off x="1122946" y="9932364"/>
                <a:ext cx="16222743" cy="51765"/>
                <a:chOff x="1122946" y="9932364"/>
                <a:chExt cx="16222743" cy="51765"/>
              </a:xfrm>
            </p:grpSpPr>
            <p:pic>
              <p:nvPicPr>
                <p:cNvPr id="14" name="Object 13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1122946" y="9932364"/>
                  <a:ext cx="16222743" cy="51765"/>
                </a:xfrm>
                <a:prstGeom prst="rect">
                  <a:avLst/>
                </a:prstGeom>
              </p:spPr>
            </p:pic>
          </p:grpSp>
          <p:grpSp>
            <p:nvGrpSpPr>
              <p:cNvPr id="1007" name="그룹 1007"/>
              <p:cNvGrpSpPr/>
              <p:nvPr/>
            </p:nvGrpSpPr>
            <p:grpSpPr>
              <a:xfrm>
                <a:off x="979105" y="9799395"/>
                <a:ext cx="287682" cy="49068"/>
                <a:chOff x="979105" y="9799395"/>
                <a:chExt cx="287682" cy="49068"/>
              </a:xfrm>
            </p:grpSpPr>
            <p:pic>
              <p:nvPicPr>
                <p:cNvPr id="17" name="Object 16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 rot="5400000">
                  <a:off x="979105" y="9799395"/>
                  <a:ext cx="287682" cy="49068"/>
                </a:xfrm>
                <a:prstGeom prst="rect">
                  <a:avLst/>
                </a:prstGeom>
              </p:spPr>
            </p:pic>
          </p:grpSp>
          <p:grpSp>
            <p:nvGrpSpPr>
              <p:cNvPr id="1008" name="그룹 1008"/>
              <p:cNvGrpSpPr/>
              <p:nvPr/>
            </p:nvGrpSpPr>
            <p:grpSpPr>
              <a:xfrm>
                <a:off x="4890176" y="9799395"/>
                <a:ext cx="287682" cy="49068"/>
                <a:chOff x="4890176" y="9799395"/>
                <a:chExt cx="287682" cy="49068"/>
              </a:xfrm>
            </p:grpSpPr>
            <p:pic>
              <p:nvPicPr>
                <p:cNvPr id="20" name="Object 19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 rot="5400000">
                  <a:off x="4890176" y="9799395"/>
                  <a:ext cx="287682" cy="49068"/>
                </a:xfrm>
                <a:prstGeom prst="rect">
                  <a:avLst/>
                </a:prstGeom>
              </p:spPr>
            </p:pic>
          </p:grpSp>
          <p:grpSp>
            <p:nvGrpSpPr>
              <p:cNvPr id="1009" name="그룹 1009"/>
              <p:cNvGrpSpPr/>
              <p:nvPr/>
            </p:nvGrpSpPr>
            <p:grpSpPr>
              <a:xfrm>
                <a:off x="17216858" y="9799395"/>
                <a:ext cx="287682" cy="49068"/>
                <a:chOff x="17216858" y="9799395"/>
                <a:chExt cx="287682" cy="49068"/>
              </a:xfrm>
            </p:grpSpPr>
            <p:pic>
              <p:nvPicPr>
                <p:cNvPr id="23" name="Object 22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 rot="5400000">
                  <a:off x="17216858" y="9799395"/>
                  <a:ext cx="287682" cy="49068"/>
                </a:xfrm>
                <a:prstGeom prst="rect">
                  <a:avLst/>
                </a:prstGeom>
              </p:spPr>
            </p:pic>
          </p:grpSp>
        </p:grpSp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59557" y="9661048"/>
              <a:ext cx="1184693" cy="250789"/>
            </a:xfrm>
            <a:prstGeom prst="rect">
              <a:avLst/>
            </a:prstGeom>
          </p:spPr>
        </p:pic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144042" y="9661048"/>
              <a:ext cx="855931" cy="250789"/>
            </a:xfrm>
            <a:prstGeom prst="rect">
              <a:avLst/>
            </a:prstGeom>
          </p:spPr>
        </p:pic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198191" y="9661048"/>
              <a:ext cx="2051084" cy="250789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953630" y="2507306"/>
            <a:ext cx="2063899" cy="746204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2033628" y="2357212"/>
            <a:ext cx="4318317" cy="38347"/>
            <a:chOff x="2033628" y="2357212"/>
            <a:chExt cx="4318317" cy="38347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033628" y="2357212"/>
              <a:ext cx="4318317" cy="38347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6742421" y="108809"/>
            <a:ext cx="1552333" cy="620933"/>
            <a:chOff x="16742421" y="108809"/>
            <a:chExt cx="1552333" cy="620933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742421" y="108809"/>
              <a:ext cx="1552333" cy="620933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6667" y="-23088"/>
            <a:ext cx="18424242" cy="10285714"/>
            <a:chOff x="-66667" y="-23088"/>
            <a:chExt cx="18424242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6667" y="-23088"/>
              <a:ext cx="18424242" cy="10285714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313532" cy="10285714"/>
            <a:chOff x="0" y="0"/>
            <a:chExt cx="18313532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313532" cy="10285714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</TotalTime>
  <Words>1</Words>
  <Application>Microsoft Office PowerPoint</Application>
  <PresentationFormat>사용자 지정</PresentationFormat>
  <Paragraphs>1</Paragraphs>
  <Slides>16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0" baseType="lpstr">
      <vt:lpstr>맑은 고딕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SSAFY</cp:lastModifiedBy>
  <cp:revision>8</cp:revision>
  <dcterms:created xsi:type="dcterms:W3CDTF">2022-11-24T21:40:29Z</dcterms:created>
  <dcterms:modified xsi:type="dcterms:W3CDTF">2022-11-25T01:28:35Z</dcterms:modified>
</cp:coreProperties>
</file>